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20345" y="-459432"/>
            <a:ext cx="10932905" cy="7729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2\Desktop\Онлайн лагерь Куншуак\002 План работы лагеря\План летнего онлайн лагеря Күншуақ 2020 каз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2\Desktop\Онлайн лагерь Куншуак\002 План работы лагеря\План летнего онлайн лагеря Күншуақ 2020 каз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Admin2</dc:creator>
  <cp:lastModifiedBy>Admin2</cp:lastModifiedBy>
  <cp:revision>2</cp:revision>
  <dcterms:created xsi:type="dcterms:W3CDTF">2020-07-20T11:25:07Z</dcterms:created>
  <dcterms:modified xsi:type="dcterms:W3CDTF">2020-07-21T14:16:31Z</dcterms:modified>
</cp:coreProperties>
</file>