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5" r:id="rId6"/>
    <p:sldId id="264" r:id="rId7"/>
    <p:sldId id="263" r:id="rId8"/>
    <p:sldId id="262" r:id="rId9"/>
    <p:sldId id="259" r:id="rId10"/>
    <p:sldId id="257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4664" y="-489196"/>
            <a:ext cx="11017224" cy="780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2\Desktop\Онлайн лагерь Куншуак\002 План работы лагеря\План летнего онлайн лагеря Күншуақ 2020 рус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2\Desktop\Онлайн лагерь Куншуак\002 План работы лагеря\План летнего онлайн лагеря Күншуақ 2020 рус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Admin2</dc:creator>
  <cp:lastModifiedBy>Admin2</cp:lastModifiedBy>
  <cp:revision>2</cp:revision>
  <dcterms:created xsi:type="dcterms:W3CDTF">2020-07-20T11:40:17Z</dcterms:created>
  <dcterms:modified xsi:type="dcterms:W3CDTF">2020-07-20T11:55:43Z</dcterms:modified>
</cp:coreProperties>
</file>